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9" r:id="rId10"/>
    <p:sldId id="268" r:id="rId11"/>
    <p:sldId id="267" r:id="rId12"/>
    <p:sldId id="266" r:id="rId13"/>
    <p:sldId id="272" r:id="rId14"/>
    <p:sldId id="271" r:id="rId15"/>
    <p:sldId id="270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23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22A0-319D-4D7D-98B5-1F5430AC1B1A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2880-3EA1-45FB-881E-06A3E6381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61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22A0-319D-4D7D-98B5-1F5430AC1B1A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2880-3EA1-45FB-881E-06A3E6381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503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22A0-319D-4D7D-98B5-1F5430AC1B1A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2880-3EA1-45FB-881E-06A3E6381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45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22A0-319D-4D7D-98B5-1F5430AC1B1A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2880-3EA1-45FB-881E-06A3E6381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889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22A0-319D-4D7D-98B5-1F5430AC1B1A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2880-3EA1-45FB-881E-06A3E6381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64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22A0-319D-4D7D-98B5-1F5430AC1B1A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2880-3EA1-45FB-881E-06A3E6381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07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22A0-319D-4D7D-98B5-1F5430AC1B1A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2880-3EA1-45FB-881E-06A3E6381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438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22A0-319D-4D7D-98B5-1F5430AC1B1A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2880-3EA1-45FB-881E-06A3E6381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69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22A0-319D-4D7D-98B5-1F5430AC1B1A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2880-3EA1-45FB-881E-06A3E6381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82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22A0-319D-4D7D-98B5-1F5430AC1B1A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2880-3EA1-45FB-881E-06A3E6381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95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22A0-319D-4D7D-98B5-1F5430AC1B1A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2880-3EA1-45FB-881E-06A3E6381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2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722A0-319D-4D7D-98B5-1F5430AC1B1A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C2880-3EA1-45FB-881E-06A3E6381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84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ru/url?sa=i&amp;rct=j&amp;q=&amp;esrc=s&amp;source=images&amp;cd=&amp;cad=rja&amp;uact=8&amp;ved=0ahUKEwiDk8_xm_7KAhUEqHIKHZOvCi8QjRwIBw&amp;url=http://pedsovet.su/load/415&amp;bvm=bv.114195076,d.bGQ&amp;psig=AFQjCNG8bfeP-7DSn9VwWSJ-KKSF28gUuQ&amp;ust=1455778454120315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7oom.ru/powerpoint/fon-dlya-prezentacii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7oom.ru/powerpoint/fon-dlya-prezentacii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7oom.ru/powerpoint/fon-dlya-prezentacii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7oom.ru/powerpoint/fon-dlya-prezentacii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ru/url?sa=i&amp;rct=j&amp;q=&amp;esrc=s&amp;source=images&amp;cd=&amp;cad=rja&amp;uact=8&amp;ved=0ahUKEwjXtobM8_7KAhWKK5oKHSpOB_AQjRwIBw&amp;url=http://podskazchik.com/uchimsya-pravilno-pisat-pisma/&amp;bvm=bv.114195076,d.bGs&amp;psig=AFQjCNHjw4J2N6YUHyv-vxJqPs5XVLAK7Q&amp;ust=145580199703827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7oom.ru/powerpoint/fon-dlya-prezentacii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s://www.google.ru/url?sa=i&amp;rct=j&amp;q=&amp;esrc=s&amp;source=images&amp;cd=&amp;cad=rja&amp;uact=8&amp;ved=0ahUKEwia2vbUvf7KAhWiK5oKHY19AIMQjRwIBw&amp;url=https://rb.tv/ru/articles/remont-biznesa-kak-obraschatsya-so-svoimi-ludmi&amp;bvm=bv.114195076,d.bGQ&amp;psig=AFQjCNFbrhBa_QDeZu3hVff6gmHV6zXwdw&amp;ust=1455787410581058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7oom.ru/powerpoint/fon-dlya-prezentacii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www.google.ru/url?sa=i&amp;rct=j&amp;q=&amp;esrc=s&amp;source=images&amp;cd=&amp;cad=rja&amp;uact=8&amp;ved=0ahUKEwjakMbku_7KAhWKFZoKHXaqC94QjRwIBw&amp;url=http://bukvi.ru/uchet/audit/dejstviya-auditora-pri-vyyavlenii-iskazhenij.html&amp;bvm=bv.114195076,d.bGQ&amp;psig=AFQjCNFtddkQh7kAhir6T6cqII0Khm6dpg&amp;ust=1455787079677880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ru/url?sa=i&amp;rct=j&amp;q=&amp;esrc=s&amp;source=images&amp;cd=&amp;cad=rja&amp;uact=8&amp;ved=0ahUKEwiDk8_xm_7KAhUEqHIKHZOvCi8QjRwIBw&amp;url=http://pedsovet.su/load/415&amp;bvm=bv.114195076,d.bGQ&amp;psig=AFQjCNG8bfeP-7DSn9VwWSJ-KKSF28gUuQ&amp;ust=145577845412031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7oom.ru/powerpoint/fon-dlya-prezentacii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7oom.ru/powerpoint/fon-dlya-prezentacii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7oom.ru/powerpoint/fon-dlya-prezentacii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7oom.ru/powerpoint/fon-dlya-prezentacii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7oom.ru/powerpoint/fon-dlya-prezentacii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7oom.ru/powerpoint/fon-dlya-prezentacii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7oom.ru/powerpoint/fon-dlya-prezentacii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7oom.ru/powerpoint/fon-dlya-prezentacii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dsovet.su/_ld/265/0917771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6"/>
            <a:ext cx="9144000" cy="6851984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Прямоугольник 4"/>
          <p:cNvSpPr/>
          <p:nvPr/>
        </p:nvSpPr>
        <p:spPr>
          <a:xfrm>
            <a:off x="1682486" y="1628800"/>
            <a:ext cx="648991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/>
                <a:solidFill>
                  <a:srgbClr val="2C5A8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ОТЧЕТ </a:t>
            </a:r>
            <a:r>
              <a:rPr lang="ru-RU" sz="3200" b="1" cap="all" dirty="0">
                <a:ln/>
                <a:solidFill>
                  <a:srgbClr val="2C5A8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</a:t>
            </a:r>
            <a:r>
              <a:rPr lang="ru-RU" sz="3200" b="1" cap="all" spc="0" dirty="0" smtClean="0">
                <a:ln/>
                <a:solidFill>
                  <a:srgbClr val="2C5A8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Работе   ОТДЕЛА   РАЗРАБОТКИ   ДОКУМЕНТАЦИИ   И   АНАЛИЗА   за  2015 год</a:t>
            </a:r>
            <a:endParaRPr lang="ru-RU" sz="3200" b="1" cap="all" spc="0" dirty="0">
              <a:ln/>
              <a:solidFill>
                <a:srgbClr val="2C5A8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7984" y="5877272"/>
            <a:ext cx="464341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Докладчик - </a:t>
            </a:r>
            <a:r>
              <a:rPr lang="ru-RU" sz="1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начальник отдела разработки документации и анализа  </a:t>
            </a:r>
          </a:p>
          <a:p>
            <a:pPr algn="ctr"/>
            <a:r>
              <a:rPr lang="ru-RU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Емельянова Т.М.</a:t>
            </a:r>
            <a:endParaRPr lang="ru-RU" sz="1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70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7oom.ru/powerpoint/abstraktnye-fony-dlya-prezentacii-volny-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04" y="0"/>
            <a:ext cx="91800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ФЭО  на включение в проект бюджета на 2016 год дополнительной потребности МИАЦ на оказание услуг по продлению ранее приобретенного права использования программного обеспечения </a:t>
            </a:r>
            <a:r>
              <a:rPr lang="ru-RU" sz="2000" dirty="0" err="1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InterSystems</a:t>
            </a: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HealthShare</a:t>
            </a: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ФЭО изменения ГП СО РИТИ, (включить в ГП СО РИТИ на 2016 год предоставление права использования ПО </a:t>
            </a:r>
            <a:r>
              <a:rPr lang="ru-RU" sz="2000" dirty="0" err="1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InterSystems</a:t>
            </a: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HealthShare</a:t>
            </a: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срок действия исключительных прав, на 2017-2020 годы развитие АС «Внутриведомственная интеграционная шина министерства здравоохранения Самарской области»)</a:t>
            </a:r>
          </a:p>
          <a:p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ПП СО, Пояснительной записки и ФЭО  по ГИС СО РМИС, Интернет-ресурсы -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документов</a:t>
            </a:r>
            <a:endParaRPr lang="ru-RU" sz="2000" b="1" dirty="0" smtClean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ПП СО, Пояснительной записки и ФЭО  по ГИС СО ВИШ МЗ СО -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документа</a:t>
            </a: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solidFill>
                <a:srgbClr val="1C23A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60648"/>
            <a:ext cx="856895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постановлений Правительства СО, ФЭО, пояснительные записки</a:t>
            </a:r>
          </a:p>
        </p:txBody>
      </p:sp>
    </p:spTree>
    <p:extLst>
      <p:ext uri="{BB962C8B-B14F-4D97-AF65-F5344CB8AC3E}">
        <p14:creationId xmlns:p14="http://schemas.microsoft.com/office/powerpoint/2010/main" val="360106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7oom.ru/powerpoint/abstraktnye-fony-dlya-prezentacii-volny-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0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Регламенты и соглашения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2319"/>
            <a:ext cx="8229600" cy="547704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Регламента информационного взаимодействия МИС ЛПУ с региональным уровнем ЕГИСЗ, корректировка и размещение на сайте МИАЦ     </a:t>
            </a:r>
          </a:p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«Регламента информационного взаимодействия в Региональном Сегменте Единой Государственной Информационной Системы здравоохранения (ЕГИСЗ) на территории Самарской области</a:t>
            </a:r>
            <a:r>
              <a:rPr lang="ru-RU" sz="16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dirty="0" smtClean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Регламента информационного взаимодействия при идентификации пациентов по региональному сегменту Единого регистра застрахованных лиц (между МИАЦ и ТФОМС)</a:t>
            </a:r>
          </a:p>
          <a:p>
            <a:pPr>
              <a:lnSpc>
                <a:spcPct val="120000"/>
              </a:lnSpc>
            </a:pPr>
            <a:endParaRPr lang="ru-RU" sz="800" dirty="0" smtClean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Соглашений о порядке взаимодействия при обеспечении работоспособности ГИС СО Кадры МУ, Паспорт МУ, РАЛИС, РМС, ЭР,  АС РАМИ, АС ДП, АС Стационар -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документов </a:t>
            </a:r>
            <a:r>
              <a:rPr lang="ru-RU" sz="16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</a:t>
            </a:r>
          </a:p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Соглашения об информационном взаимодействии с участником  АС «Внутриведомственная интеграционная шина министерства здравоохранения Самарской области». </a:t>
            </a:r>
            <a:endParaRPr lang="ru-RU" sz="1600" dirty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46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7oom.ru/powerpoint/abstraktnye-fony-dlya-prezentacii-volny-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20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Другие нормативно - распорядительные и методические  документы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 </a:t>
            </a:r>
            <a:r>
              <a:rPr lang="ru-RU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</a:t>
            </a:r>
            <a:r>
              <a:rPr lang="ru-RU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РИЭМК в соответствии с требованиями МЗ РФ,  МЗ СО, ФФОМС: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«Основные разделы электронной медицинской карты»,  утвержденные Министром здравоохранения Российской Федерации В.И. Скворцовой от 11.11.2013 №</a:t>
            </a:r>
            <a:r>
              <a:rPr lang="ru-RU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18-1/1010 </a:t>
            </a:r>
            <a:endParaRPr lang="ru-RU" dirty="0" smtClean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«Положение о порядке формирования единого областного банка данных оказанных медицинских услуг населению Самарской области</a:t>
            </a:r>
            <a:r>
              <a:rPr lang="ru-RU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dirty="0" smtClean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 Р 52636-2006 «Электронная история болезни</a:t>
            </a:r>
            <a:r>
              <a:rPr lang="ru-RU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dirty="0" smtClean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МЗ РФ от 07.07.2015 № 422ан   «Об утверждении критериев оценки качества медицинской помощи</a:t>
            </a:r>
            <a:r>
              <a:rPr lang="ru-RU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dirty="0" smtClean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ФФОМС от 26.12.2013  № 276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</a:t>
            </a:r>
            <a:r>
              <a:rPr lang="ru-RU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 smtClean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Приказа МЗ СО «О вводе в эксплуатацию автоматизированной системы «Внутриведомственная интеграционная шина министерства здравоохранения Самарской области» </a:t>
            </a:r>
          </a:p>
          <a:p>
            <a:pPr marL="0" indent="0">
              <a:buNone/>
            </a:pPr>
            <a:endParaRPr lang="ru-RU" dirty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24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7oom.ru/powerpoint/abstraktnye-fony-dlya-prezentacii-volny-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95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221088"/>
          </a:xfrm>
        </p:spPr>
        <p:txBody>
          <a:bodyPr>
            <a:normAutofit/>
          </a:bodyPr>
          <a:lstStyle/>
          <a:p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Подготовка и согласование служебных записок, писем в МЗ СО,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ЛПУ,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интеграторам, в другие ведомства</a:t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153 письма</a:t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2050" name="Picture 2" descr="http://podskazchik.com/wp-content/uploads/2014/08/Clip2net_150801142123-500x211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789040"/>
            <a:ext cx="4762500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763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7oom.ru/powerpoint/abstraktnye-fony-dlya-prezentacii-volny-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0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2232248"/>
          </a:xfrm>
        </p:spPr>
        <p:txBody>
          <a:bodyPr>
            <a:noAutofit/>
          </a:bodyPr>
          <a:lstStyle/>
          <a:p>
            <a:r>
              <a:rPr lang="ru-RU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Аудит договорной документации учреждений на сопровождение информационных систем </a:t>
            </a:r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283 </a:t>
            </a:r>
            <a:r>
              <a:rPr lang="ru-RU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договора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ru-RU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аукционной документации на сопровождение ПО.        </a:t>
            </a:r>
          </a:p>
          <a:p>
            <a:r>
              <a:rPr lang="ru-RU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коммерческих предложений на сопровождение ПО.</a:t>
            </a:r>
            <a:endParaRPr lang="ru-RU" dirty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http://cdn.rb.tv/article/478/remont-biznesa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419600"/>
            <a:ext cx="2455545" cy="1981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249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7oom.ru/powerpoint/abstraktnye-fony-dlya-prezentacii-volny-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Поручения директора МИАЦ, прочие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15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Участие в рабочей группе областного конкурса на звание «Лучшие в электронном здравоохранении» по подведению предварительных итогов в номинации  «Лучший медицинский работник - пользователь МИС» - изучение анкет и отчетов номинантов (27 номинантов), выставление оценок, совещание по определению победителей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5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 информации для межведомственного взаимодействия на основе ВИШ МЗ СО  (Министерство социально-демографической и семейной политики Самарской области) (слайды, таблицы, письма и т.д.)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5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сведений для Плана мероприятий («Дорожная карта») по развитию Единой государственной информационной системы в сфере здравоохранения в 2015-2018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5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предложений по сопровождению и развитию информационных систем для здравоохранения СО  </a:t>
            </a:r>
            <a:r>
              <a:rPr lang="ru-RU" sz="15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5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на 2015 год </a:t>
            </a:r>
            <a:endParaRPr lang="ru-RU" sz="1500" dirty="0" smtClean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5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</a:t>
            </a:r>
            <a:r>
              <a:rPr lang="ru-RU" sz="15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модернизации информационных систем: </a:t>
            </a:r>
          </a:p>
          <a:p>
            <a:pPr marL="504000" indent="-144000">
              <a:buFont typeface="Wingdings" panose="05000000000000000000" pitchFamily="2" charset="2"/>
              <a:buChar char="§"/>
            </a:pPr>
            <a:r>
              <a:rPr lang="ru-RU" sz="15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протоколов  совещаний рабочей группы по модернизации информационных систем              </a:t>
            </a:r>
          </a:p>
          <a:p>
            <a:pPr marL="504000" indent="-144000">
              <a:buFont typeface="Wingdings" panose="05000000000000000000" pitchFamily="2" charset="2"/>
              <a:buChar char="§"/>
            </a:pPr>
            <a:r>
              <a:rPr lang="ru-RU" sz="15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«Инструкции по заполнению «Сопроводительного листа работ по модификации информационных систем»  </a:t>
            </a:r>
          </a:p>
          <a:p>
            <a:pPr marL="504000" indent="-144000">
              <a:buFont typeface="Wingdings" panose="05000000000000000000" pitchFamily="2" charset="2"/>
              <a:buChar char="§"/>
            </a:pPr>
            <a:r>
              <a:rPr lang="ru-RU" sz="15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 от кураторов, проверка  и свод Сопроводительных листов по ИС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5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сводов по контрактам 2011 - 2015 в разрезе ИС и </a:t>
            </a:r>
            <a:r>
              <a:rPr lang="ru-RU" sz="15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 </a:t>
            </a:r>
            <a:endParaRPr lang="ru-RU" sz="1500" dirty="0" smtClean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5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по информатизации - заполнение таблицы по показателям информатизации                   в сфере здравоохранения, по медицинским информационным системам субъекта РФ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5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по врачебным комиссиям по запросу МЗ СО для ФКУ ГБ МСЭ - 111 ЛПУ </a:t>
            </a:r>
            <a:endParaRPr lang="ru-RU" sz="1500" dirty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http://bukvi.ru/wp-content/uploads/2014/10/102814_1125_1-120x120.pn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301209"/>
            <a:ext cx="1152128" cy="15450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051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edsovet.su/_ld/265/09177714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160" y="-14131"/>
            <a:ext cx="9210160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Прямоугольник 5"/>
          <p:cNvSpPr/>
          <p:nvPr/>
        </p:nvSpPr>
        <p:spPr>
          <a:xfrm>
            <a:off x="1793032" y="1484784"/>
            <a:ext cx="5832647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http://ecell.in/Summit/images/home_images/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36912"/>
            <a:ext cx="1944216" cy="2232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589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7oom.ru/powerpoint/abstraktnye-fony-dlya-prezentacii-volny-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" y="836712"/>
            <a:ext cx="8229600" cy="58326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 согласование проектов конкурсной документации по информатизации</a:t>
            </a:r>
            <a:endParaRPr lang="ru-RU" sz="2000" b="1" dirty="0" smtClean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Сбор, проверка отчетных документов по контрактам, оформление и передача в Архив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Регистрация (актуализация сведений) государственных информационных систем в Реестре государственных информационных систем   в соответствии с постановлением Правительства от 28.06.2013 №285 "Об организации учета информационных систем, создаваемых и приобретаемых за счет бюджета Самарской области"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проектов  нормативно-методических документов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Подготовка и согласование служебных записок, писем в МЗ СО, ЛПУ , интеграторам, в другие ведомства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 договорной документации учреждений на сопровождение информационных </a:t>
            </a: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</a:t>
            </a:r>
            <a:endParaRPr lang="ru-RU" sz="2000" b="1" dirty="0" smtClean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Поручения директора МИАЦ, прочие работы</a:t>
            </a:r>
          </a:p>
          <a:p>
            <a:pPr marL="0" indent="0">
              <a:buNone/>
            </a:pPr>
            <a:endParaRPr lang="ru-RU" sz="2000" dirty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88116"/>
            <a:ext cx="856895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Основные направления деятельности отдела: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66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7oom.ru/powerpoint/abstraktnye-fony-dlya-prezentacii-volny-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63326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информационных карт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технических заданий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запросов на коммерческие предложения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 и анализ коммерческих предложений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проектов конкурсной документации</a:t>
            </a:r>
            <a:endParaRPr lang="ru-RU" sz="2800" dirty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404664"/>
            <a:ext cx="695346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 согласование проектов конкурсной документации по информатизации</a:t>
            </a:r>
            <a:r>
              <a:rPr lang="en-US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3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комплектов</a:t>
            </a:r>
            <a:endParaRPr lang="ru-RU" sz="3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pic>
        <p:nvPicPr>
          <p:cNvPr id="1028" name="Picture 4" descr="http://g117.ucoz.ru/_si/0/462049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374160"/>
            <a:ext cx="2488775" cy="252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27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7oom.ru/powerpoint/abstraktnye-fony-dlya-prezentacii-volny-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65" y="-315416"/>
            <a:ext cx="91755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" y="188640"/>
            <a:ext cx="8229600" cy="61514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Развитие и модернизация государственной информационной системы Самарской области «Регистр медицинских справок»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Формирование, обновление информационного пакета «Справочники лекарственных средств, цен и контрактов» -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контракта </a:t>
            </a: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2015 году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Развитие и модернизация системы мониторингов отрасли здравоохранения в Самарской области (техническое задание)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Сопровождение сайта министерства здравоохранения Самарской области (подготовка запросов, согласование аукционной документации)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Услуги по предоставлению права использования программного обеспечения </a:t>
            </a:r>
            <a:r>
              <a:rPr lang="ru-RU" sz="2000" dirty="0" err="1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InterSystems</a:t>
            </a: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HealthShare</a:t>
            </a: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условиях простой (неисключительной) лицензии на 5 месяцев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 Услуги по предоставлению права использования программного обеспечения </a:t>
            </a:r>
            <a:r>
              <a:rPr lang="ru-RU" sz="2000" dirty="0" err="1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InterSystems</a:t>
            </a: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HealthShare</a:t>
            </a: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условиях простой (неисключительной) лицензии на срок действия исключительных прав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 Развитие автоматизированной системы «Внутриведомственная интеграционная шина министерства здравоохранения Самарской области»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7oom.ru/powerpoint/abstraktnye-fony-dlya-prezentacii-volny-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0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363272" cy="65527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 Разработка проектов технических заданий и сбор коммерческих предложений на 2016 год в рамках государственной программы Самарской области «Развитие информационно-телекоммуникационной инфраструктуры Самарской области» на 2014 - 2020 годы» -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комплектов</a:t>
            </a:r>
            <a:endParaRPr lang="ru-RU" sz="2000" dirty="0" smtClean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«Кадры медицинских учреждений»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«Паспорт медицинского учреждения»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«Электронная регистратура Самарской области»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«Регистр медицинских справок»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«Региональная система управления службами скорой и неотложной медицинской помощи» </a:t>
            </a:r>
          </a:p>
          <a:p>
            <a:pPr marL="0" indent="0">
              <a:buNone/>
            </a:pPr>
            <a:endParaRPr lang="ru-RU" sz="2000" dirty="0" smtClean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по требованиям информационной безопасности ГИС СО «Региональная система управления службами скорой и неотложной медицинской помощи»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работников использованию информационно-коммуникационных технологий.</a:t>
            </a:r>
          </a:p>
          <a:p>
            <a:pPr marL="0" indent="0">
              <a:buNone/>
            </a:pPr>
            <a:endParaRPr lang="ru-RU" sz="2000" dirty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00808"/>
            <a:ext cx="326724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Развитие ГИС СО: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0713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7oom.ru/powerpoint/abstraktnye-fony-dlya-prezentacii-volny-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" y="-45730"/>
            <a:ext cx="9144000" cy="700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ru-RU" sz="29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Прием от МЗ СО по распоряжению и акту отчетных документов по ГИС СО РМС по контракту 2014 года, проверка, оформление и передача в архив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ru-RU" sz="29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Оформление, проверка и передача в архив отчетных документов по контрактам МИАЦ 2014 года  - </a:t>
            </a:r>
            <a:r>
              <a:rPr lang="ru-RU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контрактов 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ru-RU" sz="29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сводных данных по сдаче в архив документации  по контрактам </a:t>
            </a:r>
            <a:r>
              <a:rPr lang="ru-RU" sz="29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2011-2014                                                               </a:t>
            </a:r>
            <a:endParaRPr lang="ru-RU" sz="2900" dirty="0" smtClean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ru-RU" sz="29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Приемка результатов выполненных работ по ГИС СО  «Регистр медицинских справок» (прием, проверка отчетных документов)  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ru-RU" sz="29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отчетных документов и подготовка                                                             экспертных заключений по «Справочникам лекарственных                                                        средств, цен и контрактов</a:t>
            </a:r>
            <a:r>
              <a:rPr lang="ru-RU" sz="29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9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77072"/>
            <a:ext cx="3029474" cy="263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95536" y="332656"/>
            <a:ext cx="855822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Сбор, проверка отчетных документов по контрактам, оформление и передача в Архив</a:t>
            </a:r>
            <a:endParaRPr lang="ru-RU" sz="3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1049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7oom.ru/powerpoint/abstraktnye-fony-dlya-prezentacii-volny-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3157" y="1556792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ГИС СО: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Электронная регистратура Самарской области  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Кадры медицинских учреждений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Паспорт медицинского учреждения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Региональная автоматизированная лабораторная </a:t>
            </a:r>
            <a:r>
              <a:rPr lang="ru-RU" sz="18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 система                                    </a:t>
            </a:r>
            <a:endParaRPr lang="ru-RU" sz="1800" dirty="0" smtClean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Регистр медицинских справок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Региональная система управления службами скорой и неотложной медицинской помощи </a:t>
            </a:r>
          </a:p>
          <a:p>
            <a:pPr marL="0" indent="0">
              <a:buNone/>
            </a:pPr>
            <a:endParaRPr lang="ru-RU" sz="800" dirty="0" smtClean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Формирование Паспорта ГИС СО  - сбор информации от кураторов, интеграторов, бухгалтерии, службы развития региональной сети, отдела защиты информации и ввод сведений в Реестр ГИС. 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Согласование с  МЗ СО, </a:t>
            </a:r>
            <a:r>
              <a:rPr lang="ru-RU" sz="1800" dirty="0" err="1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ДИТиС</a:t>
            </a:r>
            <a:r>
              <a:rPr lang="ru-RU" sz="18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(РЦУП).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Регистрация ГИС СО.              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Актуализация сведений по ГИС СО. </a:t>
            </a:r>
            <a:endParaRPr lang="ru-RU" sz="1800" dirty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7016" y="116632"/>
            <a:ext cx="8677472" cy="1415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(актуализация сведений) государственных информационных систем в Реестре государственных информационных систем </a:t>
            </a:r>
            <a:r>
              <a:rPr lang="ru-RU" sz="2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Паспортов ГИС СО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55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7oom.ru/powerpoint/abstraktnye-fony-dlya-prezentacii-volny-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0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по ГИС СО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постановлений Правительства СО, ФЭО, пояснительные записки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Регламенты и соглашения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нормативно- распорядительные и методические  документы</a:t>
            </a:r>
            <a:endParaRPr lang="ru-RU" dirty="0">
              <a:solidFill>
                <a:srgbClr val="1C23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87648" y="188640"/>
            <a:ext cx="739561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проектов  </a:t>
            </a:r>
            <a:b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нормативно-методических документов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4819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7oom.ru/powerpoint/abstraktnye-fony-dlya-prezentacii-volny-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429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677" y="1340768"/>
            <a:ext cx="8424936" cy="4569371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информационного </a:t>
            </a:r>
            <a:r>
              <a:rPr lang="ru-RU" sz="28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 участников ГИС СО, Типовое соглашение, Проект приказа МЗ СО  по ГИС СО Кадры МУ, Паспорт МУ, РАЛИС, РМС,  СМП, ЭР -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документов по 6 ГИС СО</a:t>
            </a:r>
            <a:r>
              <a:rPr lang="ru-RU" sz="28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 smtClean="0">
                <a:solidFill>
                  <a:srgbClr val="1C23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МИАЦ  об эксплуатации ГИС СО -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документов по 6 ГИС СО</a:t>
            </a:r>
            <a:endParaRPr lang="ru-RU" sz="2800" b="1" dirty="0" smtClean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8361" y="332656"/>
            <a:ext cx="456727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по ГИС СО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7369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1266</Words>
  <Application>Microsoft Office PowerPoint</Application>
  <PresentationFormat>Экран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Регламенты и соглашения</vt:lpstr>
      <vt:lpstr>Другие нормативно - распорядительные и методические  документы</vt:lpstr>
      <vt:lpstr>Подготовка и согласование служебных записок, писем в МЗ СО, ЛПУ, интеграторам, в другие ведомства 153 письма   </vt:lpstr>
      <vt:lpstr>Аудит договорной документации учреждений на сопровождение информационных систем  283 договора</vt:lpstr>
      <vt:lpstr>Поручения директора МИАЦ, прочие работы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Михеева</dc:creator>
  <cp:lastModifiedBy>Тест</cp:lastModifiedBy>
  <cp:revision>33</cp:revision>
  <dcterms:created xsi:type="dcterms:W3CDTF">2016-02-17T06:49:58Z</dcterms:created>
  <dcterms:modified xsi:type="dcterms:W3CDTF">2016-02-18T08:41:24Z</dcterms:modified>
</cp:coreProperties>
</file>